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74" r:id="rId2"/>
    <p:sldId id="257" r:id="rId3"/>
    <p:sldId id="299" r:id="rId4"/>
    <p:sldId id="273" r:id="rId5"/>
    <p:sldId id="289" r:id="rId6"/>
    <p:sldId id="285" r:id="rId7"/>
    <p:sldId id="286" r:id="rId8"/>
    <p:sldId id="297" r:id="rId9"/>
    <p:sldId id="270" r:id="rId10"/>
    <p:sldId id="298" r:id="rId11"/>
    <p:sldId id="307" r:id="rId12"/>
    <p:sldId id="271" r:id="rId13"/>
    <p:sldId id="292" r:id="rId14"/>
    <p:sldId id="305" r:id="rId15"/>
    <p:sldId id="306" r:id="rId16"/>
    <p:sldId id="296" r:id="rId17"/>
    <p:sldId id="287" r:id="rId18"/>
    <p:sldId id="308" r:id="rId19"/>
    <p:sldId id="304" r:id="rId20"/>
    <p:sldId id="309" r:id="rId21"/>
    <p:sldId id="303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33160-9BDC-4DBC-9145-13AB5787763F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D7E99-B9E3-4498-B7E2-B3BF2BDF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D7E99-B9E3-4498-B7E2-B3BF2BDF90A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D7E99-B9E3-4498-B7E2-B3BF2BDF90A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32868588_801313091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71600" y="3212976"/>
            <a:ext cx="900067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6000" b="1" i="1" dirty="0" smtClean="0">
                <a:solidFill>
                  <a:srgbClr val="FF0000"/>
                </a:solidFill>
                <a:latin typeface="Blackadder ITC" pitchFamily="82" charset="0"/>
              </a:rPr>
              <a:t>«Бақытты сәт»</a:t>
            </a:r>
            <a:r>
              <a:rPr lang="kk-KZ" sz="6000" b="1" i="1" dirty="0">
                <a:solidFill>
                  <a:srgbClr val="FF0000"/>
                </a:solidFill>
                <a:latin typeface="Blackadder ITC" pitchFamily="82" charset="0"/>
              </a:rPr>
              <a:t> </a:t>
            </a:r>
            <a:r>
              <a:rPr lang="kk-KZ" sz="6000" i="1" dirty="0">
                <a:solidFill>
                  <a:srgbClr val="008000"/>
                </a:solidFill>
                <a:latin typeface="Blackadder ITC" pitchFamily="82" charset="0"/>
              </a:rPr>
              <a:t>математикалық</a:t>
            </a:r>
          </a:p>
          <a:p>
            <a:pPr algn="ctr" eaLnBrk="1" hangingPunct="1"/>
            <a:r>
              <a:rPr lang="kk-KZ" sz="6000" i="1" dirty="0" smtClean="0">
                <a:solidFill>
                  <a:srgbClr val="008000"/>
                </a:solidFill>
                <a:latin typeface="Blackadder ITC" pitchFamily="82" charset="0"/>
              </a:rPr>
              <a:t>сайыс</a:t>
            </a:r>
            <a:endParaRPr lang="kk-KZ" sz="6000" i="1" dirty="0">
              <a:solidFill>
                <a:srgbClr val="008000"/>
              </a:solidFill>
              <a:latin typeface="Blackadder ITC" pitchFamily="82" charset="0"/>
            </a:endParaRPr>
          </a:p>
          <a:p>
            <a:pPr algn="ctr" eaLnBrk="1" hangingPunct="1"/>
            <a:r>
              <a:rPr lang="kk-KZ" sz="6000" i="1" dirty="0">
                <a:solidFill>
                  <a:srgbClr val="008000"/>
                </a:solidFill>
                <a:latin typeface="Blackadder ITC" pitchFamily="82" charset="0"/>
              </a:rPr>
              <a:t>                </a:t>
            </a:r>
            <a:endParaRPr lang="ru-RU" sz="6000" i="1" dirty="0">
              <a:solidFill>
                <a:srgbClr val="0080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49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571480"/>
            <a:ext cx="89297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1 кг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пісіру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үшін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сағат қажет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Осындай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еттің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жарты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килограмын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пісіру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үшін қанша уақыт қажет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Қайыңда 6 алма өсіп тұр еді, 2 - уі түсіп қалды. Ағашта неше алма қалды.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3. 1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жұмыртқа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піссе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4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жұмыртқа қанша минутта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піседі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Үстел беті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төртбұрышты, оның бір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бұрышын арамен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кесіп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алсақ, неше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бұрыш қалады?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Бөлменің төрт бұрышында бір-бір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мысықтан отыр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Әр мысықтың алдында үш мысықтан отыр.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Барлығы бөлмеде неше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мысық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келген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бірге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көбейткенде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1000108"/>
            <a:ext cx="1350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сағат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928802"/>
            <a:ext cx="3540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(Қайында алма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өспейді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786058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 минут)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500438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бұрыш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572008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(4мысық)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5500702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санның өзі шығады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Picture 2" descr="C:\Documents and Settings\Loner\Мои документы\Мои рисунки\00004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429264"/>
            <a:ext cx="928694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15074" y="109815"/>
            <a:ext cx="2173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Жігер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8/shkolnyiy-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920895"/>
            <a:ext cx="59046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«Адасқан әріптер»</a:t>
            </a:r>
            <a:endParaRPr lang="ru-RU" sz="66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4913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kolesnikovalud.ucoz.ru/_ph/4/808095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86" t="8515" r="3128" b="82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472" y="428604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«Адасқан» әріптерді орнына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қой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ӘРЕДЕЖ , РҰШЫБ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ЛЕСУӘ, ЛӨКЕШБ,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УБК. 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ЦКИРЬЛУ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ЗҮУТ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ЕБШРҢЕ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АНС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СОУҚ.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857884" y="4987365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қосу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14818"/>
            <a:ext cx="2077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дәреже,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214818"/>
            <a:ext cx="169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бұрыш,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214818"/>
            <a:ext cx="1363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сәуле,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214818"/>
            <a:ext cx="1797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бөлшек,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4214818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000636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циркуль, 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5000636"/>
            <a:ext cx="1015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түзу,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5000636"/>
            <a:ext cx="1766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шеңбер,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5000636"/>
            <a:ext cx="102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сан, </a:t>
            </a:r>
            <a:endParaRPr lang="ru-RU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2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8/shkolnyiy-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604" y="1920895"/>
            <a:ext cx="6168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“Ойлан, тап!”</a:t>
            </a:r>
            <a:endParaRPr lang="ru-RU" sz="60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4913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olesnikovalud.ucoz.ru/_ph/4/808095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86" t="8515" r="3128" b="82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571480"/>
            <a:ext cx="80724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«Үй иесі мен ұрылар»  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 күні Қожаның үйіне ұрылар түспек болады.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 иесі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 сезіп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Сапырып-сапырып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Сарманға бер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Құйып-құйып Құрманға бер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Есіктегі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екеуге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Төрдегі төртеуге бер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 іш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маған бер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 естіген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ұрылар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«Қой мұнымыз болмас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үй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кісі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 бізден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артық екен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кетейік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кетіп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 иесі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тапқырлығымен ұрылардан осылай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қалыпты.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-Сонда 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үйде барлығы неше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ұры қанша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9256" y="5643578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ұры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09815"/>
            <a:ext cx="2125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Зерек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olesnikovalud.ucoz.ru/_ph/4/808095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86" t="8515" r="3128" b="82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571480"/>
            <a:ext cx="8072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«2000 теңге» 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 күні әкесі ұлына бір кітап беріп, «Мына кітапты оқысаң, саған 2000 теңге беремін», депті. Баласы 1 аптадан кейін әкесіне келіп, «Әке кітапты оқыдым, 2000 теңгемді бересіз бе?» дейді. Сонда әкесі баласына «Кітапты оқымағансың» деп жауап беріпті. Баласының кітапты оқымағанын әкесі қайдан білген?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4429132"/>
            <a:ext cx="3726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Өйткені 2000 теңге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кітаптың ішінде болған.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42852"/>
            <a:ext cx="2173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Жігер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8/shkolnyiy-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00808"/>
            <a:ext cx="590465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solidFill>
                  <a:srgbClr val="FFFF00"/>
                </a:solidFill>
              </a:rPr>
              <a:t>«Сандар сыры» </a:t>
            </a:r>
            <a:endParaRPr lang="ru-RU" sz="4400" b="1" cap="all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2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olesnikovalud.ucoz.ru/_ph/4/808095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3" t="8515" r="3128" b="82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290" y="1071546"/>
            <a:ext cx="6519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 1476:3 – 2 + 2563 * 5 =  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45:9+358) – 321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(732 - 32:8)*6-124*5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(14 : 7- 2):12+16*(548 - 23) =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31432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Жаманға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          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3748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                 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17715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               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8400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Шірімес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13287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         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Тозақ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    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1272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Жақсыдан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13305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                   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Қалма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5357826"/>
            <a:ext cx="4528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Жақсыдан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қалма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Жаманға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000108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13305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5001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185736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3748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23574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8400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214290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Есептердің жауабына</a:t>
            </a:r>
            <a:r>
              <a:rPr lang="ru-RU" sz="2400" b="1" dirty="0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сәйкес тапсаң,</a:t>
            </a:r>
            <a:r>
              <a:rPr lang="ru-RU" sz="2400" b="1" dirty="0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мақал шығады.</a:t>
            </a:r>
            <a:r>
              <a:rPr lang="ru-RU" sz="2400" b="1" dirty="0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544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lday1.com/imagedb/97/0/a5f7f19a12777609abb98d50159d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1" t="11183" r="15230" b="11986"/>
          <a:stretch/>
        </p:blipFill>
        <p:spPr bwMode="auto">
          <a:xfrm>
            <a:off x="0" y="0"/>
            <a:ext cx="9144000" cy="6929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0" y="1700808"/>
            <a:ext cx="750099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6600" b="1" dirty="0" smtClean="0">
                <a:solidFill>
                  <a:schemeClr val="bg1"/>
                </a:solidFill>
              </a:rPr>
              <a:t>«Сиқырлы әріптер»</a:t>
            </a:r>
            <a:endParaRPr lang="ru-RU" sz="6600" b="1" cap="all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2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-285784" y="500042"/>
            <a:ext cx="4857784" cy="5482121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571472" y="1071546"/>
            <a:ext cx="3280309" cy="4622375"/>
            <a:chOff x="1342615" y="1554146"/>
            <a:chExt cx="2509166" cy="4139775"/>
          </a:xfrm>
        </p:grpSpPr>
        <p:sp>
          <p:nvSpPr>
            <p:cNvPr id="8" name="Овал 7"/>
            <p:cNvSpPr/>
            <p:nvPr/>
          </p:nvSpPr>
          <p:spPr>
            <a:xfrm>
              <a:off x="2076587" y="3412021"/>
              <a:ext cx="438150" cy="47815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д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9" name="Знак запрета 8"/>
            <p:cNvSpPr/>
            <p:nvPr/>
          </p:nvSpPr>
          <p:spPr>
            <a:xfrm>
              <a:off x="1936865" y="2458070"/>
              <a:ext cx="446246" cy="424815"/>
            </a:xfrm>
            <a:prstGeom prst="noSmoking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у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0" name="Минус 9"/>
            <p:cNvSpPr/>
            <p:nvPr/>
          </p:nvSpPr>
          <p:spPr>
            <a:xfrm>
              <a:off x="2086467" y="1554146"/>
              <a:ext cx="844868" cy="1116330"/>
            </a:xfrm>
            <a:prstGeom prst="mathMinu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л</a:t>
              </a:r>
              <a:endParaRPr lang="ru-RU" sz="40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2690154" y="3412020"/>
              <a:ext cx="541973" cy="435610"/>
            </a:xfrm>
            <a:prstGeom prst="cloud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е</a:t>
              </a:r>
              <a:endParaRPr lang="ru-RU" sz="40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3309808" y="2335831"/>
              <a:ext cx="541973" cy="669290"/>
            </a:xfrm>
            <a:prstGeom prst="star5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а</a:t>
              </a:r>
              <a:endParaRPr lang="ru-RU" sz="40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3" name="Блок-схема: решение 12"/>
            <p:cNvSpPr/>
            <p:nvPr/>
          </p:nvSpPr>
          <p:spPr>
            <a:xfrm>
              <a:off x="2690154" y="4119037"/>
              <a:ext cx="357188" cy="722630"/>
            </a:xfrm>
            <a:prstGeom prst="flowChartDecisi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і</a:t>
              </a:r>
              <a:endParaRPr lang="ru-RU" sz="40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1398574" y="3429000"/>
              <a:ext cx="438150" cy="382270"/>
            </a:xfrm>
            <a:prstGeom prst="parallelogram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м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5" name="Месяц 14"/>
            <p:cNvSpPr/>
            <p:nvPr/>
          </p:nvSpPr>
          <p:spPr>
            <a:xfrm>
              <a:off x="1406433" y="2242014"/>
              <a:ext cx="486251" cy="765175"/>
            </a:xfrm>
            <a:prstGeom prst="mo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ө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Молния 15"/>
            <p:cNvSpPr/>
            <p:nvPr/>
          </p:nvSpPr>
          <p:spPr>
            <a:xfrm>
              <a:off x="3249325" y="3783986"/>
              <a:ext cx="598646" cy="1062990"/>
            </a:xfrm>
            <a:prstGeom prst="lightningBol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қ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7" name="Сердце 16"/>
            <p:cNvSpPr/>
            <p:nvPr/>
          </p:nvSpPr>
          <p:spPr>
            <a:xfrm>
              <a:off x="3309808" y="5119880"/>
              <a:ext cx="538163" cy="574040"/>
            </a:xfrm>
            <a:prstGeom prst="hear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ы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8" name="Умножение 17"/>
            <p:cNvSpPr/>
            <p:nvPr/>
          </p:nvSpPr>
          <p:spPr>
            <a:xfrm>
              <a:off x="2514737" y="2275199"/>
              <a:ext cx="653891" cy="871855"/>
            </a:xfrm>
            <a:prstGeom prst="mathMultiply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ж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42615" y="4257467"/>
              <a:ext cx="590074" cy="5842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р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0" name="Блок-схема: ручное управление 19"/>
            <p:cNvSpPr/>
            <p:nvPr/>
          </p:nvSpPr>
          <p:spPr>
            <a:xfrm>
              <a:off x="1342615" y="5173220"/>
              <a:ext cx="550069" cy="520700"/>
            </a:xfrm>
            <a:prstGeom prst="flowChartManualOperati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з</a:t>
              </a:r>
              <a:endParaRPr lang="ru-RU" sz="40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2060086" y="5130676"/>
              <a:ext cx="422434" cy="563245"/>
            </a:xfrm>
            <a:prstGeom prst="triangl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с</a:t>
              </a:r>
              <a:endParaRPr lang="ru-RU" sz="400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2" name="Крест 21"/>
            <p:cNvSpPr/>
            <p:nvPr/>
          </p:nvSpPr>
          <p:spPr>
            <a:xfrm>
              <a:off x="2101741" y="4271926"/>
              <a:ext cx="414338" cy="573405"/>
            </a:xfrm>
            <a:prstGeom prst="plu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н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3" name="Солнце 22"/>
            <p:cNvSpPr/>
            <p:nvPr/>
          </p:nvSpPr>
          <p:spPr>
            <a:xfrm>
              <a:off x="2611182" y="4971290"/>
              <a:ext cx="613886" cy="722630"/>
            </a:xfrm>
            <a:prstGeom prst="su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40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т</a:t>
              </a:r>
              <a:endParaRPr lang="ru-RU" sz="4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181756" y="6048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4000496" y="1214422"/>
            <a:ext cx="5143504" cy="4155139"/>
            <a:chOff x="4593502" y="1774191"/>
            <a:chExt cx="4090574" cy="3269886"/>
          </a:xfrm>
        </p:grpSpPr>
        <p:sp>
          <p:nvSpPr>
            <p:cNvPr id="26" name="5-конечная звезда 25"/>
            <p:cNvSpPr/>
            <p:nvPr/>
          </p:nvSpPr>
          <p:spPr>
            <a:xfrm>
              <a:off x="4725652" y="1774191"/>
              <a:ext cx="303848" cy="46545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5123092" y="1864678"/>
              <a:ext cx="310515" cy="3790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5-конечная звезда 27"/>
            <p:cNvSpPr/>
            <p:nvPr/>
          </p:nvSpPr>
          <p:spPr>
            <a:xfrm>
              <a:off x="5461301" y="1834515"/>
              <a:ext cx="290989" cy="3962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9" name="Параллелограмм 28"/>
            <p:cNvSpPr/>
            <p:nvPr/>
          </p:nvSpPr>
          <p:spPr>
            <a:xfrm>
              <a:off x="5849263" y="1907867"/>
              <a:ext cx="316706" cy="301625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0" name="Параллелограмм 29"/>
            <p:cNvSpPr/>
            <p:nvPr/>
          </p:nvSpPr>
          <p:spPr>
            <a:xfrm>
              <a:off x="4645420" y="2379969"/>
              <a:ext cx="284321" cy="28448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4989497" y="2291715"/>
              <a:ext cx="323374" cy="3962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Молния 31"/>
            <p:cNvSpPr/>
            <p:nvPr/>
          </p:nvSpPr>
          <p:spPr>
            <a:xfrm>
              <a:off x="5389442" y="2371715"/>
              <a:ext cx="251936" cy="292735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717770" y="2324287"/>
              <a:ext cx="284321" cy="3619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5-конечная звезда 33"/>
            <p:cNvSpPr/>
            <p:nvPr/>
          </p:nvSpPr>
          <p:spPr>
            <a:xfrm>
              <a:off x="6018341" y="2281871"/>
              <a:ext cx="336233" cy="3708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Солнце 34"/>
            <p:cNvSpPr/>
            <p:nvPr/>
          </p:nvSpPr>
          <p:spPr>
            <a:xfrm>
              <a:off x="6378688" y="2297506"/>
              <a:ext cx="349091" cy="414020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6" name="Сердце 35"/>
            <p:cNvSpPr/>
            <p:nvPr/>
          </p:nvSpPr>
          <p:spPr>
            <a:xfrm>
              <a:off x="6831250" y="2362824"/>
              <a:ext cx="225743" cy="310515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Крест 36"/>
            <p:cNvSpPr/>
            <p:nvPr/>
          </p:nvSpPr>
          <p:spPr>
            <a:xfrm>
              <a:off x="7206080" y="2363396"/>
              <a:ext cx="264795" cy="310515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5-конечная звезда 37"/>
            <p:cNvSpPr/>
            <p:nvPr/>
          </p:nvSpPr>
          <p:spPr>
            <a:xfrm>
              <a:off x="7612620" y="2313305"/>
              <a:ext cx="361950" cy="3530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" name="Месяц 38"/>
            <p:cNvSpPr/>
            <p:nvPr/>
          </p:nvSpPr>
          <p:spPr>
            <a:xfrm>
              <a:off x="4718423" y="2804225"/>
              <a:ext cx="200501" cy="353060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0" name="Блок-схема: ручное управление 39"/>
            <p:cNvSpPr/>
            <p:nvPr/>
          </p:nvSpPr>
          <p:spPr>
            <a:xfrm>
              <a:off x="5111196" y="2839403"/>
              <a:ext cx="251936" cy="301625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Блок-схема: решение 40"/>
            <p:cNvSpPr/>
            <p:nvPr/>
          </p:nvSpPr>
          <p:spPr>
            <a:xfrm>
              <a:off x="5508165" y="2773322"/>
              <a:ext cx="310515" cy="370205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2" name="Крест 41"/>
            <p:cNvSpPr/>
            <p:nvPr/>
          </p:nvSpPr>
          <p:spPr>
            <a:xfrm>
              <a:off x="5913525" y="2816925"/>
              <a:ext cx="271463" cy="32766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3" name="Месяц 42"/>
            <p:cNvSpPr/>
            <p:nvPr/>
          </p:nvSpPr>
          <p:spPr>
            <a:xfrm>
              <a:off x="6350066" y="2764431"/>
              <a:ext cx="200501" cy="387985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4" name="Блок-схема: ручное управление 43"/>
            <p:cNvSpPr/>
            <p:nvPr/>
          </p:nvSpPr>
          <p:spPr>
            <a:xfrm>
              <a:off x="6621537" y="2824413"/>
              <a:ext cx="251936" cy="275590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5" name="Блок-схема: решение 44"/>
            <p:cNvSpPr/>
            <p:nvPr/>
          </p:nvSpPr>
          <p:spPr>
            <a:xfrm>
              <a:off x="7009105" y="2781869"/>
              <a:ext cx="329565" cy="318135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6" name="Умножение 45"/>
            <p:cNvSpPr/>
            <p:nvPr/>
          </p:nvSpPr>
          <p:spPr>
            <a:xfrm>
              <a:off x="4593502" y="3196908"/>
              <a:ext cx="401003" cy="551815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7" name="Облако 46"/>
            <p:cNvSpPr/>
            <p:nvPr/>
          </p:nvSpPr>
          <p:spPr>
            <a:xfrm>
              <a:off x="5043446" y="3310203"/>
              <a:ext cx="471964" cy="37084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Солнце 47"/>
            <p:cNvSpPr/>
            <p:nvPr/>
          </p:nvSpPr>
          <p:spPr>
            <a:xfrm>
              <a:off x="5558163" y="3258186"/>
              <a:ext cx="420529" cy="387985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9" name="Блок-схема: решение 48"/>
            <p:cNvSpPr/>
            <p:nvPr/>
          </p:nvSpPr>
          <p:spPr>
            <a:xfrm>
              <a:off x="6074717" y="3306120"/>
              <a:ext cx="323374" cy="301625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0" name="Минус 49"/>
            <p:cNvSpPr/>
            <p:nvPr/>
          </p:nvSpPr>
          <p:spPr>
            <a:xfrm>
              <a:off x="6476808" y="3235862"/>
              <a:ext cx="433388" cy="50596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6910196" y="3284220"/>
              <a:ext cx="329565" cy="3962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Блок-схема: решение 51"/>
            <p:cNvSpPr/>
            <p:nvPr/>
          </p:nvSpPr>
          <p:spPr>
            <a:xfrm>
              <a:off x="7310700" y="3318828"/>
              <a:ext cx="290989" cy="327025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806454" y="3306120"/>
              <a:ext cx="336233" cy="301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Знак запрета 53"/>
            <p:cNvSpPr/>
            <p:nvPr/>
          </p:nvSpPr>
          <p:spPr>
            <a:xfrm>
              <a:off x="8276882" y="3248977"/>
              <a:ext cx="407194" cy="447675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5" name="5-конечная звезда 54"/>
            <p:cNvSpPr/>
            <p:nvPr/>
          </p:nvSpPr>
          <p:spPr>
            <a:xfrm>
              <a:off x="4622798" y="3827146"/>
              <a:ext cx="329565" cy="38798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137527" y="3927049"/>
              <a:ext cx="303848" cy="292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7" name="Молния 56"/>
            <p:cNvSpPr/>
            <p:nvPr/>
          </p:nvSpPr>
          <p:spPr>
            <a:xfrm>
              <a:off x="5618868" y="3875514"/>
              <a:ext cx="388144" cy="30988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8" name="Сердце 57"/>
            <p:cNvSpPr/>
            <p:nvPr/>
          </p:nvSpPr>
          <p:spPr>
            <a:xfrm>
              <a:off x="6146409" y="3892123"/>
              <a:ext cx="336233" cy="32766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Минус 58"/>
            <p:cNvSpPr/>
            <p:nvPr/>
          </p:nvSpPr>
          <p:spPr>
            <a:xfrm>
              <a:off x="6543118" y="3854262"/>
              <a:ext cx="401003" cy="449745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0" name="Сердце 59"/>
            <p:cNvSpPr/>
            <p:nvPr/>
          </p:nvSpPr>
          <p:spPr>
            <a:xfrm>
              <a:off x="7061643" y="3907972"/>
              <a:ext cx="356235" cy="310515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1" name="Умножение 60"/>
            <p:cNvSpPr/>
            <p:nvPr/>
          </p:nvSpPr>
          <p:spPr>
            <a:xfrm>
              <a:off x="4604157" y="4449082"/>
              <a:ext cx="355759" cy="594995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2" name="Облако 61"/>
            <p:cNvSpPr/>
            <p:nvPr/>
          </p:nvSpPr>
          <p:spPr>
            <a:xfrm>
              <a:off x="5096187" y="4578621"/>
              <a:ext cx="471964" cy="33591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3" name="Солнце 62"/>
            <p:cNvSpPr/>
            <p:nvPr/>
          </p:nvSpPr>
          <p:spPr>
            <a:xfrm>
              <a:off x="5688222" y="4497252"/>
              <a:ext cx="426720" cy="405130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4" name="Облако 63"/>
            <p:cNvSpPr/>
            <p:nvPr/>
          </p:nvSpPr>
          <p:spPr>
            <a:xfrm>
              <a:off x="6165969" y="4544692"/>
              <a:ext cx="536258" cy="3441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6843249" y="4417493"/>
              <a:ext cx="34290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6" name="Блок-схема: решение 65"/>
            <p:cNvSpPr/>
            <p:nvPr/>
          </p:nvSpPr>
          <p:spPr>
            <a:xfrm>
              <a:off x="7411682" y="4477316"/>
              <a:ext cx="329565" cy="37846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192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1302447_58d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" y="24924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57232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 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 ойлана білуге, тапсырмаларды тиянақты, тыңғылықты орындауға баулу, әділ шешім айтуға, бірлікке ынтымақтастыққа, әдептілікке тәрбиелеу.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llday1.com/imagedb/97/0/a5f7f19a12777609abb98d50159d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1" t="11183" r="15230" b="11986"/>
          <a:stretch/>
        </p:blipFill>
        <p:spPr bwMode="auto">
          <a:xfrm>
            <a:off x="0" y="0"/>
            <a:ext cx="9144000" cy="6929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1142984"/>
            <a:ext cx="76447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 мақсатына </a:t>
            </a:r>
          </a:p>
          <a:p>
            <a:r>
              <a:rPr lang="kk-KZ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өзін-өзі жетілдіру </a:t>
            </a:r>
          </a:p>
          <a:p>
            <a:r>
              <a:rPr lang="kk-KZ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арқылы жетеді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464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150" y="8096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</p:pic>
      <p:pic>
        <p:nvPicPr>
          <p:cNvPr id="3" name="Picture 4" descr="Untitled-4 Копиров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20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</p:pic>
      <p:pic>
        <p:nvPicPr>
          <p:cNvPr id="4" name="Picture 5" descr="Untitled-3 Копирова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4460875"/>
            <a:ext cx="9180513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571604" y="2205038"/>
            <a:ext cx="6816746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Жеңістеріңіз</a:t>
            </a:r>
            <a:endParaRPr lang="ru-RU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құтты болсын</a:t>
            </a:r>
            <a:r>
              <a:rPr lang="ru-RU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BayUflvnd7k/VPi8MllBA1I/AAAAAAAAJ1Y/RGOno37L6tA/s1600/cole+(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8794" y="1928802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302447_58d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57232"/>
            <a:ext cx="879805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танысайық!»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(топтардың атымен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ұранымен танысу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Бейнелі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сөз»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“Ойнайық та, ойлайық” (әзіл есептер)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«Адасқан әріптер»</a:t>
            </a:r>
            <a:endParaRPr lang="ru-RU" sz="3600" b="1" cap="all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тап!»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Сандар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сыры»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«Сиқырлы әріптер»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tempimage11.tiff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856" b="4445"/>
          <a:stretch/>
        </p:blipFill>
        <p:spPr bwMode="auto">
          <a:xfrm>
            <a:off x="0" y="1857364"/>
            <a:ext cx="9144000" cy="500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642918"/>
            <a:ext cx="6806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танысайық»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98769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BayUflvnd7k/VPi8MllBA1I/AAAAAAAAJ1Y/RGOno37L6tA/s1600/cole+(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6335" y="1700808"/>
            <a:ext cx="587132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7200" b="1" kern="1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Бейнелі</a:t>
            </a:r>
            <a:r>
              <a:rPr lang="ru-RU" sz="7200" b="1" kern="1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7200" b="1" kern="1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сөз</a:t>
            </a:r>
            <a:endParaRPr lang="ru-RU" sz="7200" b="1" i="1" cap="all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0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47813" y="404813"/>
            <a:ext cx="6192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9461" name="Picture 9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25558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1763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9463" name="WordArt 12"/>
          <p:cNvSpPr>
            <a:spLocks noChangeArrowheads="1" noChangeShapeType="1" noTextEdit="1"/>
          </p:cNvSpPr>
          <p:nvPr/>
        </p:nvSpPr>
        <p:spPr bwMode="auto">
          <a:xfrm>
            <a:off x="539750" y="2852738"/>
            <a:ext cx="2889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</p:txBody>
      </p:sp>
      <p:pic>
        <p:nvPicPr>
          <p:cNvPr id="19464" name="Picture 13" descr="2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68638"/>
            <a:ext cx="27368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 descr="kz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3276600" cy="165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WordArt 16"/>
          <p:cNvSpPr>
            <a:spLocks noChangeArrowheads="1" noChangeShapeType="1" noTextEdit="1"/>
          </p:cNvSpPr>
          <p:nvPr/>
        </p:nvSpPr>
        <p:spPr bwMode="auto">
          <a:xfrm>
            <a:off x="785786" y="333375"/>
            <a:ext cx="7675589" cy="15128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412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Бейнелі сөзді </a:t>
            </a:r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шеш:</a:t>
            </a: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142852"/>
            <a:ext cx="2125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Зерек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94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kz2.fatwords.org/safia/3-diofantti-tedeulerdi-sheshu-olimpiada-esepterin-shiaru/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27"/>
            <a:ext cx="9144000" cy="6992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47813" y="404813"/>
            <a:ext cx="619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7740650" y="2420938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0487" name="Picture 25" descr="1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3" y="3070224"/>
            <a:ext cx="27336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26"/>
          <p:cNvSpPr>
            <a:spLocks noChangeArrowheads="1" noChangeShapeType="1" noTextEdit="1"/>
          </p:cNvSpPr>
          <p:nvPr/>
        </p:nvSpPr>
        <p:spPr bwMode="auto">
          <a:xfrm>
            <a:off x="2489195" y="2854324"/>
            <a:ext cx="93503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,,,,</a:t>
            </a:r>
          </a:p>
        </p:txBody>
      </p:sp>
      <p:pic>
        <p:nvPicPr>
          <p:cNvPr id="20489" name="Picture 30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286124"/>
            <a:ext cx="3097212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WordArt 31"/>
          <p:cNvSpPr>
            <a:spLocks noChangeArrowheads="1" noChangeShapeType="1" noTextEdit="1"/>
          </p:cNvSpPr>
          <p:nvPr/>
        </p:nvSpPr>
        <p:spPr bwMode="auto">
          <a:xfrm>
            <a:off x="6305545" y="2782887"/>
            <a:ext cx="555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,,</a:t>
            </a:r>
          </a:p>
        </p:txBody>
      </p:sp>
      <p:sp>
        <p:nvSpPr>
          <p:cNvPr id="20491" name="WordArt 32"/>
          <p:cNvSpPr>
            <a:spLocks noChangeArrowheads="1" noChangeShapeType="1" noTextEdit="1"/>
          </p:cNvSpPr>
          <p:nvPr/>
        </p:nvSpPr>
        <p:spPr bwMode="auto">
          <a:xfrm>
            <a:off x="7745408" y="3286124"/>
            <a:ext cx="865187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0493" name="WordArt 16"/>
          <p:cNvSpPr>
            <a:spLocks noChangeArrowheads="1" noChangeShapeType="1" noTextEdit="1"/>
          </p:cNvSpPr>
          <p:nvPr/>
        </p:nvSpPr>
        <p:spPr bwMode="auto">
          <a:xfrm>
            <a:off x="857224" y="333375"/>
            <a:ext cx="7604151" cy="15128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412"/>
              </a:avLst>
            </a:prstTxWarp>
          </a:bodyPr>
          <a:lstStyle/>
          <a:p>
            <a:pPr algn="ctr"/>
            <a:r>
              <a:rPr lang="ru-RU" sz="3600" b="1" kern="1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Бейнелі сөзді </a:t>
            </a:r>
            <a:r>
              <a:rPr lang="ru-RU" sz="3600" b="1" kern="1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шеш:</a:t>
            </a:r>
            <a:endParaRPr lang="ru-RU" sz="3600" b="1" kern="1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142852"/>
            <a:ext cx="2173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Жігер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497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BayUflvnd7k/VPi8MllBA1I/AAAAAAAAJ1Y/RGOno37L6tA/s1600/cole+(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7224" y="1643050"/>
            <a:ext cx="80629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kk-KZ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“Ойнайық та, ойлайық”</a:t>
            </a:r>
          </a:p>
          <a:p>
            <a:pPr algn="ctr"/>
            <a:r>
              <a:rPr lang="kk-KZ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(әзіл есептер)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0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0"/>
            <a:ext cx="6400800" cy="5714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kk-KZ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642918"/>
            <a:ext cx="87154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Етік киген Мысық төрт шортан ұстады.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Бұл ұстағандарының жартысы. Ол неше балық ұстады?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Ағаш басында 2 балық отыр еді. Оларға тағы 2 балық ұшып келді. Барлығы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неше балық болды?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Егер тырна бір аяғымен тұрса 3 кг болады, ал екі аяғымен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тұрса оның салмағы қанша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Төрт қойдың неше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аяғы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Асханаға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кг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пияз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 одан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артық картоп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әкелінді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Асханаға неше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кг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әкелінді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Ағаш үстінде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торғай отырады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Аңшы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торғайды атып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Торғайдың қаншасы қалады?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79030" y="1214422"/>
            <a:ext cx="1764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(8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шортан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74478" y="2071678"/>
            <a:ext cx="316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Балықтар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ұшпайды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2857496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 кг)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3214686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(16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аяқ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3929066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(300 кг)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4714884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торғай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Documents and Settings\Loner\Мои документы\Мои рисунки\00004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429264"/>
            <a:ext cx="928694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72132" y="109815"/>
            <a:ext cx="2125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Зерек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939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438</Words>
  <Application>Microsoft Office PowerPoint</Application>
  <PresentationFormat>Экран (4:3)</PresentationFormat>
  <Paragraphs>124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Gauhar</dc:creator>
  <cp:lastModifiedBy>Владелец</cp:lastModifiedBy>
  <cp:revision>74</cp:revision>
  <dcterms:created xsi:type="dcterms:W3CDTF">2015-01-20T21:02:28Z</dcterms:created>
  <dcterms:modified xsi:type="dcterms:W3CDTF">2018-01-15T18:34:29Z</dcterms:modified>
</cp:coreProperties>
</file>