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E19C-7F6D-4D63-8B91-5A324881EF3A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DEB8-811E-40F7-8E8A-D1304C516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407F-28BE-4C43-B17B-8AF9ED75F843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AE1E-1497-4F84-88C0-03AB02341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1EAE-50BA-4738-A009-F305F560717B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E199-FF8E-4A10-A1F7-27463B949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3134-96D9-48E0-A413-96C7C7C23812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3D54-5A1B-481D-AE5F-7DCDC9FE7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BC6C-C6DE-4DDC-A8C7-FD29062D62BE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99C27-FA99-4ABE-A71E-61EE54CDA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642B-B0E9-48EB-9F1D-869620F19D62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25DC-6AE4-4AE7-BAFB-FC5D44E00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11DD-1342-41F5-B037-03321B27BA98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14E1C-5E14-473C-A29B-5B50C0FC8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96F0-06F8-45BB-96C9-A9CC4B720429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BB81-1707-493B-ABE5-21367950F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7212-FB51-4412-B3E9-D9193F30A436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6158-3099-4A5C-A2B9-46AE852B9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9BCB-9749-4DB8-9F50-89FB7944B1DB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9A3A-0AB8-4E1D-8BFB-66E20AD7D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90D8-7725-4E42-B8B9-3AA8819E647C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96A9-864A-4E6F-A78C-FC002A5ED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08132-CFA9-4190-99BF-5DBA1914FA30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D35708-603A-405C-906E-BBA7BA70C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3315" name="AutoShape 2" descr="http://xn----8sbyahcudaxrfs.xn--p1ai/images/detskiy-sad/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AutoShape 4" descr="http://xn----8sbyahcudaxrfs.xn--p1ai/images/detskiy-sad/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AutoShape 6" descr="http://xn----8sbyahcudaxrfs.xn--p1ai/images/detskiy-sad/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8" name="Picture 7" descr="C:\Users\ww\Desktop\1425449403_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2268538" y="333375"/>
            <a:ext cx="68754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>
                <a:latin typeface="Times New Roman" pitchFamily="18" charset="0"/>
                <a:cs typeface="Times New Roman" pitchFamily="18" charset="0"/>
              </a:rPr>
              <a:t>09.04.18 – 20.04.18 ж аралығында өткізілген мектепалды даярлық сыныбының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>
                <a:latin typeface="Times New Roman" pitchFamily="18" charset="0"/>
                <a:cs typeface="Times New Roman" pitchFamily="18" charset="0"/>
              </a:rPr>
              <a:t>және шағын орталық онкүндігі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C:\Users\ww\Desktop\IMG-20180406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852738"/>
            <a:ext cx="6553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ww\Desktop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H:\DCIM\101D3100\DSC_07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73238"/>
            <a:ext cx="33845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:\DCIM\101D3100\DSC_07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628775"/>
            <a:ext cx="35274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H:\DCIM\101D3100\DSC_08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221163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611188" y="185738"/>
            <a:ext cx="792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2400" b="1">
                <a:solidFill>
                  <a:srgbClr val="3C4046"/>
                </a:solidFill>
                <a:latin typeface="Times New Roman" pitchFamily="18" charset="0"/>
                <a:cs typeface="Times New Roman" pitchFamily="18" charset="0"/>
              </a:rPr>
              <a:t>18.04 күні “Қарлығаш” тобы Хабай С.</a:t>
            </a:r>
          </a:p>
          <a:p>
            <a:pPr algn="ctr"/>
            <a:r>
              <a:rPr lang="kk-KZ" sz="2400" b="1">
                <a:solidFill>
                  <a:srgbClr val="3C4046"/>
                </a:solidFill>
                <a:latin typeface="Times New Roman" pitchFamily="18" charset="0"/>
                <a:cs typeface="Times New Roman" pitchFamily="18" charset="0"/>
              </a:rPr>
              <a:t> Жаратылыстану </a:t>
            </a:r>
            <a:r>
              <a:rPr lang="kk-KZ" sz="2400" b="1">
                <a:solidFill>
                  <a:srgbClr val="3C404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Тақырыбы: «Бөлме өсімдіктері және оларды күту»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C:\Users\ww\Desktop\0002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539750" y="404813"/>
            <a:ext cx="6769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latin typeface="Times New Roman" pitchFamily="18" charset="0"/>
                <a:cs typeface="Times New Roman" pitchFamily="18" charset="0"/>
              </a:rPr>
              <a:t>19.04 күні “Айналайын” тобы Жапарова К.М.</a:t>
            </a:r>
          </a:p>
          <a:p>
            <a:pPr algn="ctr"/>
            <a:r>
              <a:rPr lang="kk-KZ" sz="2400" b="1">
                <a:latin typeface="Times New Roman" pitchFamily="18" charset="0"/>
                <a:cs typeface="Times New Roman" pitchFamily="18" charset="0"/>
              </a:rPr>
              <a:t>«Шалқан»  ертегісін сахналау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H:\DCIM\101D3100\DSC_0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1438"/>
            <a:ext cx="3095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:\DCIM\101D3100\DSC_08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12875"/>
            <a:ext cx="30972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H:\DCIM\101D3100\DSC_08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789363"/>
            <a:ext cx="38512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ww\Desktop\1425449403_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124075" y="188913"/>
            <a:ext cx="7019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>
                <a:latin typeface="Times New Roman" pitchFamily="18" charset="0"/>
                <a:cs typeface="Times New Roman" pitchFamily="18" charset="0"/>
              </a:rPr>
              <a:t>20.04 күні онкүндіктің жабылу салтанаты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3" descr="H:\DCIM\101D3100\DSC_0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052513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H:\DCIM\101D3100\DSC_08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0575"/>
            <a:ext cx="29527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H:\DCIM\101D3100\DSC_08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365625"/>
            <a:ext cx="31686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H:\DCIM\101D3100\DSC_08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789363"/>
            <a:ext cx="2735263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" descr="H:\DCIM\101D3100\DSC_08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4508500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9" descr="H:\DCIM\101D3100\DSC_082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80175" y="1989138"/>
            <a:ext cx="26638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C:\Users\ww\Desktop\depositphotos_13686657-stock-photo-the-framing-for-misc-us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403350" y="476250"/>
            <a:ext cx="568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000">
                <a:latin typeface="Times New Roman" pitchFamily="18" charset="0"/>
                <a:cs typeface="Times New Roman" pitchFamily="18" charset="0"/>
              </a:rPr>
              <a:t>Онкүндіктің ашылу салтанаты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3" descr="C:\Users\ww\Desktop\IMG-20180419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002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ww\Desktop\IMG-20180419-WA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00213"/>
            <a:ext cx="27479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ww\Desktop\IMG-20180419-WA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0767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ww\Desktop\s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ww\Desktop\s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84213" y="260350"/>
            <a:ext cx="79914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800" b="1">
                <a:latin typeface="Times New Roman" pitchFamily="18" charset="0"/>
                <a:cs typeface="Times New Roman" pitchFamily="18" charset="0"/>
              </a:rPr>
              <a:t>10.04 күні  “Қарлығаш “тобы Хабай С.</a:t>
            </a:r>
          </a:p>
          <a:p>
            <a:pPr algn="ctr"/>
            <a:r>
              <a:rPr lang="kk-KZ" sz="2800" b="1">
                <a:latin typeface="Times New Roman" pitchFamily="18" charset="0"/>
                <a:cs typeface="Times New Roman" pitchFamily="18" charset="0"/>
              </a:rPr>
              <a:t>Отбасылық ойын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>
                <a:latin typeface="Times New Roman" pitchFamily="18" charset="0"/>
                <a:cs typeface="Times New Roman" pitchFamily="18" charset="0"/>
              </a:rPr>
              <a:t>«Жүзден жүйрік,мыңнан тұлпар»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4" descr="H:\DCIM\101D3100\DSC_0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28775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H:\DCIM\101D3100\DSC_07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700213"/>
            <a:ext cx="3025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H:\DCIM\101D3100\DSC_07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860800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7" descr="H:\DCIM\101D3100\DSC_07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3933825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ww\Desktop\giwhwetcmaorexyarhhl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1200">
                <a:solidFill>
                  <a:srgbClr val="3C4046"/>
                </a:solidFill>
                <a:cs typeface="Times New Roman" pitchFamily="18" charset="0"/>
              </a:rPr>
              <a:t>Тәрбие сағаты</a:t>
            </a:r>
            <a:endParaRPr lang="kk-KZ" sz="1100">
              <a:solidFill>
                <a:srgbClr val="3C404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1100">
                <a:solidFill>
                  <a:srgbClr val="3C4046"/>
                </a:solidFill>
                <a:ea typeface="Calibri" pitchFamily="34" charset="0"/>
                <a:cs typeface="Times New Roman" pitchFamily="18" charset="0"/>
              </a:rPr>
              <a:t>«Бауырсақта қонақта</a:t>
            </a:r>
            <a:r>
              <a:rPr lang="ru-RU" sz="700"/>
              <a:t> </a:t>
            </a:r>
            <a:endParaRPr lang="ru-RU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1200">
                <a:solidFill>
                  <a:srgbClr val="3C4046"/>
                </a:solidFill>
                <a:cs typeface="Times New Roman" pitchFamily="18" charset="0"/>
              </a:rPr>
              <a:t>Тәрбие сағаты</a:t>
            </a:r>
            <a:endParaRPr lang="kk-KZ" sz="1100">
              <a:solidFill>
                <a:srgbClr val="3C404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1100">
                <a:solidFill>
                  <a:srgbClr val="3C4046"/>
                </a:solidFill>
                <a:ea typeface="Calibri" pitchFamily="34" charset="0"/>
                <a:cs typeface="Times New Roman" pitchFamily="18" charset="0"/>
              </a:rPr>
              <a:t>«Бауырсақта қонақта</a:t>
            </a:r>
            <a:r>
              <a:rPr lang="ru-RU" sz="700"/>
              <a:t> </a:t>
            </a:r>
            <a:endParaRPr lang="ru-RU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1200">
                <a:solidFill>
                  <a:srgbClr val="3C4046"/>
                </a:solidFill>
                <a:cs typeface="Times New Roman" pitchFamily="18" charset="0"/>
              </a:rPr>
              <a:t>Тәрбие сағаты</a:t>
            </a:r>
            <a:endParaRPr lang="kk-KZ" sz="1100">
              <a:solidFill>
                <a:srgbClr val="3C404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1100">
                <a:solidFill>
                  <a:srgbClr val="3C4046"/>
                </a:solidFill>
                <a:ea typeface="Calibri" pitchFamily="34" charset="0"/>
                <a:cs typeface="Times New Roman" pitchFamily="18" charset="0"/>
              </a:rPr>
              <a:t>«Бауырсақта қонақта</a:t>
            </a:r>
            <a:r>
              <a:rPr lang="ru-RU" sz="700"/>
              <a:t> </a:t>
            </a:r>
            <a:endParaRPr lang="ru-RU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1200">
                <a:solidFill>
                  <a:srgbClr val="3C4046"/>
                </a:solidFill>
                <a:cs typeface="Times New Roman" pitchFamily="18" charset="0"/>
              </a:rPr>
              <a:t>Тәрбие сағаты</a:t>
            </a:r>
            <a:endParaRPr lang="kk-KZ" sz="1100">
              <a:solidFill>
                <a:srgbClr val="3C404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1100">
                <a:solidFill>
                  <a:srgbClr val="3C4046"/>
                </a:solidFill>
                <a:ea typeface="Calibri" pitchFamily="34" charset="0"/>
                <a:cs typeface="Times New Roman" pitchFamily="18" charset="0"/>
              </a:rPr>
              <a:t>«Бауырсақта қонақта</a:t>
            </a:r>
            <a:r>
              <a:rPr lang="ru-RU" sz="700"/>
              <a:t> </a:t>
            </a:r>
            <a:endParaRPr lang="ru-RU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1200">
                <a:solidFill>
                  <a:srgbClr val="3C4046"/>
                </a:solidFill>
                <a:cs typeface="Times New Roman" pitchFamily="18" charset="0"/>
              </a:rPr>
              <a:t>Тәрбие сағаты</a:t>
            </a:r>
            <a:endParaRPr lang="kk-KZ" sz="1100">
              <a:solidFill>
                <a:srgbClr val="3C404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1100">
                <a:solidFill>
                  <a:srgbClr val="3C4046"/>
                </a:solidFill>
                <a:ea typeface="Calibri" pitchFamily="34" charset="0"/>
                <a:cs typeface="Times New Roman" pitchFamily="18" charset="0"/>
              </a:rPr>
              <a:t>«Бауырсақта қонақта»</a:t>
            </a:r>
            <a:r>
              <a:rPr lang="ru-RU" sz="700"/>
              <a:t> </a:t>
            </a:r>
            <a:endParaRPr lang="ru-RU"/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1187450" y="765175"/>
            <a:ext cx="6264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>
                <a:latin typeface="Times New Roman" pitchFamily="18" charset="0"/>
                <a:cs typeface="Times New Roman" pitchFamily="18" charset="0"/>
              </a:rPr>
              <a:t>11.04 күні “Балдырған” тобы  Соспанова Ж.С.</a:t>
            </a:r>
          </a:p>
          <a:p>
            <a:pPr algn="ctr"/>
            <a:r>
              <a:rPr lang="kk-KZ" sz="2400">
                <a:latin typeface="Times New Roman" pitchFamily="18" charset="0"/>
                <a:cs typeface="Times New Roman" pitchFamily="18" charset="0"/>
              </a:rPr>
              <a:t>Тәрбие сағаты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«Бауырсақта қонақта»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8" descr="H:\DCIM\101D3100\DSC_0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700213"/>
            <a:ext cx="2700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 descr="H:\DCIM\101D3100\DSC_0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700213"/>
            <a:ext cx="25923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 descr="H:\DCIM\101D3100\DSC_07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3933825"/>
            <a:ext cx="28082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1" descr="H:\DCIM\101D3100\DSC_07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3860800"/>
            <a:ext cx="28082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Users\ww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39750" y="404813"/>
            <a:ext cx="73453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latin typeface="Times New Roman" pitchFamily="18" charset="0"/>
                <a:cs typeface="Times New Roman" pitchFamily="18" charset="0"/>
              </a:rPr>
              <a:t>12.04 күні “Айналайын” тобы  Батай А.</a:t>
            </a:r>
          </a:p>
          <a:p>
            <a:pPr algn="ctr"/>
            <a:r>
              <a:rPr lang="kk-KZ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>
                <a:solidFill>
                  <a:srgbClr val="3C4046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kk-KZ" sz="2400" b="1">
              <a:solidFill>
                <a:srgbClr val="3C404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kk-KZ" sz="2400" b="1">
                <a:solidFill>
                  <a:srgbClr val="3C404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Тақырыбы: «Бақшадағы ән-сауық»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7413" name="Picture 4" descr="H:\DCIM\101D3100\DSC_0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28775"/>
            <a:ext cx="33115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H:\DCIM\101D3100\DSC_07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628775"/>
            <a:ext cx="33845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:\DCIM\101D3100\DSC_07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221163"/>
            <a:ext cx="2735263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H:\DCIM\101D3100\DSC_07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4221163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 descr="C:\Users\ww\Desktop\ramka-detskaya-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187450" y="549275"/>
            <a:ext cx="6840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latin typeface="Times New Roman" pitchFamily="18" charset="0"/>
                <a:cs typeface="Times New Roman" pitchFamily="18" charset="0"/>
              </a:rPr>
              <a:t>13.04 күні  Мектепалды даярлық сыныбы Алиманова Ш.Б.</a:t>
            </a:r>
          </a:p>
          <a:p>
            <a:pPr algn="ctr"/>
            <a:r>
              <a:rPr lang="kk-KZ" sz="2400" b="1">
                <a:latin typeface="Times New Roman" pitchFamily="18" charset="0"/>
                <a:cs typeface="Times New Roman" pitchFamily="18" charset="0"/>
              </a:rPr>
              <a:t>«Ойна да,ойла» ойыны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5" descr="H:\DCIM\101D3100\DSC_077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700213"/>
            <a:ext cx="2303462" cy="1536700"/>
          </a:xfrm>
        </p:spPr>
      </p:pic>
      <p:pic>
        <p:nvPicPr>
          <p:cNvPr id="18437" name="Picture 6" descr="H:\DCIM\101D3100\DSC_07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00213"/>
            <a:ext cx="2374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H:\DCIM\101D3100\DSC_07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644900"/>
            <a:ext cx="33480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H:\DCIM\101D3100\DSC_07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1700213"/>
            <a:ext cx="24479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Users\ww\Desktop\beautiful-sun-flower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95288" y="188913"/>
            <a:ext cx="8353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3C4046"/>
                </a:solidFill>
                <a:latin typeface="Times New Roman" pitchFamily="18" charset="0"/>
                <a:cs typeface="Times New Roman" pitchFamily="18" charset="0"/>
              </a:rPr>
              <a:t>16.04 күні мектепалды даярлық сыныбы Алиманова Ш.Б.</a:t>
            </a:r>
          </a:p>
          <a:p>
            <a:pPr algn="ctr"/>
            <a:r>
              <a:rPr lang="kk-KZ" sz="2400" b="1">
                <a:solidFill>
                  <a:srgbClr val="3C4046"/>
                </a:solidFill>
                <a:latin typeface="Times New Roman" pitchFamily="18" charset="0"/>
                <a:cs typeface="Times New Roman" pitchFamily="18" charset="0"/>
              </a:rPr>
              <a:t>Сөйлеуді дамыту  </a:t>
            </a:r>
            <a:r>
              <a:rPr lang="kk-KZ" sz="2400" b="1">
                <a:solidFill>
                  <a:srgbClr val="3C404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Тақырыбы: «Ас атасы- нан»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9461" name="Picture 4" descr="H:\DCIM\101D3100\DSC_0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33131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H:\DCIM\101D3100\DSC_08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125538"/>
            <a:ext cx="31686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:\DCIM\101D3100\DSC_08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429000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H:\DCIM\101D3100\DSC_08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500438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Users\ww\Desktop\s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11188" y="212725"/>
            <a:ext cx="8532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2400" b="1">
                <a:solidFill>
                  <a:srgbClr val="3C4046"/>
                </a:solidFill>
                <a:latin typeface="Times New Roman" pitchFamily="18" charset="0"/>
                <a:cs typeface="Times New Roman" pitchFamily="18" charset="0"/>
              </a:rPr>
              <a:t>17.04 күні “Балдырған” тобы Соспанова Ж.С.</a:t>
            </a:r>
          </a:p>
          <a:p>
            <a:pPr algn="ctr"/>
            <a:r>
              <a:rPr lang="kk-KZ" sz="2400" b="1">
                <a:solidFill>
                  <a:srgbClr val="3C4046"/>
                </a:solidFill>
                <a:latin typeface="Times New Roman" pitchFamily="18" charset="0"/>
                <a:cs typeface="Times New Roman" pitchFamily="18" charset="0"/>
              </a:rPr>
              <a:t>Дене шынықтыру   Тақырыбы :“Сиқырлы қапшықтар”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4" descr="H:\DCIM\101D3100\DSC_0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052513"/>
            <a:ext cx="33845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H:\DCIM\101D3100\DSC_07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125538"/>
            <a:ext cx="33845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H:\DCIM\101D3100\DSC_07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716338"/>
            <a:ext cx="28082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H:\DCIM\101D3100\DSC_07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292600"/>
            <a:ext cx="269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C:\Users\ww\Desktop\LiKrz8kn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561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latin typeface="Times New Roman" pitchFamily="18" charset="0"/>
                <a:cs typeface="Times New Roman" pitchFamily="18" charset="0"/>
              </a:rPr>
              <a:t>18.04 күні “Айналайын” тобы </a:t>
            </a:r>
          </a:p>
          <a:p>
            <a:pPr algn="ctr"/>
            <a:r>
              <a:rPr lang="kk-KZ" sz="2400" b="1">
                <a:latin typeface="Times New Roman" pitchFamily="18" charset="0"/>
                <a:cs typeface="Times New Roman" pitchFamily="18" charset="0"/>
              </a:rPr>
              <a:t>Жапарова К.М. </a:t>
            </a:r>
          </a:p>
          <a:p>
            <a:r>
              <a:rPr lang="kk-KZ" sz="2400" b="1">
                <a:latin typeface="Times New Roman" pitchFamily="18" charset="0"/>
                <a:cs typeface="Times New Roman" pitchFamily="18" charset="0"/>
              </a:rPr>
              <a:t>Аппликация Тақырыбы:”Көбелек”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3" descr="H:\DCIM\101D3100\DSC_0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9138"/>
            <a:ext cx="38877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H:\DCIM\101D3100\DSC_07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3100"/>
            <a:ext cx="41036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</dc:creator>
  <cp:lastModifiedBy>Уленты</cp:lastModifiedBy>
  <cp:revision>13</cp:revision>
  <dcterms:created xsi:type="dcterms:W3CDTF">2018-04-22T16:31:24Z</dcterms:created>
  <dcterms:modified xsi:type="dcterms:W3CDTF">2018-04-25T11:14:48Z</dcterms:modified>
</cp:coreProperties>
</file>